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8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2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1" autoAdjust="0"/>
    <p:restoredTop sz="94660"/>
  </p:normalViewPr>
  <p:slideViewPr>
    <p:cSldViewPr>
      <p:cViewPr varScale="1">
        <p:scale>
          <a:sx n="84" d="100"/>
          <a:sy n="84" d="100"/>
        </p:scale>
        <p:origin x="113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9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3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6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28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70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4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youremail@whate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docs.github.com/en/get-started/quickstart/hello-worl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9572" y="1763133"/>
            <a:ext cx="7218040" cy="173952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 №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87824" y="5301208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</a:t>
            </a:r>
            <a:r>
              <a:rPr lang="uk-UA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ію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підготували:</a:t>
            </a:r>
          </a:p>
          <a:p>
            <a:pPr algn="l"/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студентки групи 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РПЗ 93 Б</a:t>
            </a:r>
          </a:p>
          <a:p>
            <a:pPr algn="l"/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Мельнічук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Марія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Богдана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32" y="2777752"/>
            <a:ext cx="3221409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4376" y="3101899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зрозум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іло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початок роботи в ньому та створення репозиторію для успішної роботи в команді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98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96752"/>
            <a:ext cx="7886700" cy="4351338"/>
          </a:xfrm>
        </p:spPr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В наш час для виконання спільного проєкту не обов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язково виходити з дому,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ля цього є безліч сервісів, які дозволяють разом працювати над одним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завданням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наче ви знаходитеся в одному приміщенні.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Для виконання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зареєструвалися в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створили репозиторій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правильному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розподіленню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швидко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зробили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здобули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навички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Dialog Clipart And 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4304828" cy="1934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53294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Дякуємо за увагу!!</a:t>
            </a:r>
            <a:endParaRPr lang="uk-UA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esearch update: Why teamwork is crucial if you want to innovate |  TalentMi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96214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16632" y="666785"/>
            <a:ext cx="7831782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GIT?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Основные GIT Команды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6307"/>
            <a:ext cx="4032448" cy="250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218448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version control system that helps you keep track of changes in your project.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8104" y="526459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site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click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560" y="295632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and distributed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73287" y="368816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keep track of the smallest of changes, no matter how large your project is.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g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2" y="4797152"/>
            <a:ext cx="3487974" cy="1712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6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вас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встановлений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 для того, 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перевірити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дізнатися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терміналі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ввести команду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Далі потрібно буде налаштувати конфігурацію користувача та його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імейлу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user.name "Your Name" 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youremail@whatever.com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щоб перевірити,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 збереглися налаштування: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gitconfig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буде:</a:t>
            </a: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повернутися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назад пишемо</a:t>
            </a: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pic>
        <p:nvPicPr>
          <p:cNvPr id="3075" name="Picture 3" descr="C:\Users\user\Downloads\pngeg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3265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7" y="4843784"/>
            <a:ext cx="36385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2771800" y="5085184"/>
            <a:ext cx="201622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1" y="1844824"/>
            <a:ext cx="84677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58326"/>
            <a:ext cx="78867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351" b="61351"/>
          <a:stretch/>
        </p:blipFill>
        <p:spPr bwMode="auto">
          <a:xfrm>
            <a:off x="570269" y="-404192"/>
            <a:ext cx="8382000" cy="330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6" r="-866"/>
          <a:stretch/>
        </p:blipFill>
        <p:spPr bwMode="auto">
          <a:xfrm>
            <a:off x="529258" y="2904034"/>
            <a:ext cx="8454008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C:\Users\user\Downloads\kisspng-laptop-desktop-computers-personal-computer-clip-ar-computer-desktop-pc-5ab723a68613d0.909229551521951654549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25" y="4149080"/>
            <a:ext cx="3340622" cy="23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</a:t>
            </a:r>
            <a:r>
              <a:rPr lang="uk-UA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прикладу візьмемо студента, якому потрібно взяти завдання з програмування з потрібного йому публічного репозиторію, основними його діями будуть:</a:t>
            </a: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1)Він зробить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форк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репозиторію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скопіює  посилання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клону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його собі в потрібну папку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clone link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2)За потреби створить собі нову гілку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заданою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назвою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checkout -b name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Напише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ібний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йому код, збереже зміни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Solution’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створював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ілку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якої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немає на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додасть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origin name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116136" cy="11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9748"/>
            <a:ext cx="1113060" cy="111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3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209" y="1344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 ВИБІР ЦЕ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itHub откажется от аутентификации по логину и паролю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00" y="1232771"/>
            <a:ext cx="2590361" cy="1936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33" y="3772531"/>
            <a:ext cx="2039560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50" y="3745494"/>
            <a:ext cx="1987413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0375" y="1111872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code hosting platform for version control and collaboration. It lets you and others work together on projects from anywhere.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4517" y="1728141"/>
            <a:ext cx="229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lets you make repositories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branches, commits, and pull requests.</a:t>
            </a:r>
          </a:p>
        </p:txBody>
      </p:sp>
      <p:sp>
        <p:nvSpPr>
          <p:cNvPr id="7" name="AutoShape 2" descr="The Right Connection | Comm How To&amp;#39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32379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Usenko Bogdana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8290" y="323794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Melnichuk Mariia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Чому комунікація на робочому місці має знач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23" y="189988"/>
            <a:ext cx="1716444" cy="107436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50 Inspiring Teamwork Quotes To Motivate Employees In 20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4" y="3861048"/>
            <a:ext cx="3431552" cy="192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792031" y="5838475"/>
            <a:ext cx="1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team!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4242" y="-12907"/>
            <a:ext cx="7592489" cy="63359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repository…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661458"/>
            <a:ext cx="4355518" cy="228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24" y="986961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– create a new repository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4034" y="2977354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add people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58372" y="4146433"/>
            <a:ext cx="2569820" cy="201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1050" y="6334208"/>
            <a:ext cx="236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confirm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invitation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28" y="3601945"/>
            <a:ext cx="2584492" cy="615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2240" y="4265327"/>
            <a:ext cx="230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 – enjoy working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9" y="1327902"/>
            <a:ext cx="3127750" cy="3940667"/>
          </a:xfrm>
          <a:prstGeom prst="rect">
            <a:avLst/>
          </a:prstGeom>
        </p:spPr>
      </p:pic>
      <p:sp>
        <p:nvSpPr>
          <p:cNvPr id="16" name="Стрелка углом 15"/>
          <p:cNvSpPr/>
          <p:nvPr/>
        </p:nvSpPr>
        <p:spPr>
          <a:xfrm>
            <a:off x="1691679" y="641303"/>
            <a:ext cx="1696329" cy="366272"/>
          </a:xfrm>
          <a:prstGeom prst="bentArrow">
            <a:avLst>
              <a:gd name="adj1" fmla="val 25000"/>
              <a:gd name="adj2" fmla="val 28307"/>
              <a:gd name="adj3" fmla="val 25000"/>
              <a:gd name="adj4" fmla="val 43750"/>
            </a:avLst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Выгнутая вниз стрелка 16"/>
          <p:cNvSpPr/>
          <p:nvPr/>
        </p:nvSpPr>
        <p:spPr>
          <a:xfrm rot="20084633">
            <a:off x="6339209" y="4823698"/>
            <a:ext cx="1072214" cy="430787"/>
          </a:xfrm>
          <a:prstGeom prst="curvedUpArrow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Стрелка вниз 17"/>
          <p:cNvSpPr/>
          <p:nvPr/>
        </p:nvSpPr>
        <p:spPr>
          <a:xfrm rot="2516402">
            <a:off x="5108528" y="3351270"/>
            <a:ext cx="240634" cy="6725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Красочные иллюстрации общения через интернет, социальные сети, чат, видео,  новости, сообщения, веб-сайт, поиск друзей, мобильная веб-графика. плоский  стиль иллюстрации современного дизайна. | Премиум векторы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7" y="5576174"/>
            <a:ext cx="2000754" cy="11729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74328" y="5687877"/>
            <a:ext cx="2875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README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500062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joint work 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PRESENTATION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7624" y="3869310"/>
            <a:ext cx="286323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 from GitHub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19" y="2926758"/>
            <a:ext cx="3865274" cy="289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580112" y="5952950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of the title page</a:t>
            </a:r>
            <a:endParaRPr lang="uk-UA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84784"/>
            <a:ext cx="4473070" cy="2254346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9130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3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168</TotalTime>
  <Words>428</Words>
  <Application>Microsoft Office PowerPoint</Application>
  <PresentationFormat>Экран (4:3)</PresentationFormat>
  <Paragraphs>50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powerpointbase.com-1015</vt:lpstr>
      <vt:lpstr>WORK-CASE №1  </vt:lpstr>
      <vt:lpstr>WHAT IS GIT?</vt:lpstr>
      <vt:lpstr>Useful GIT commands</vt:lpstr>
      <vt:lpstr>Useful GIT commands (Part 1) </vt:lpstr>
      <vt:lpstr>Useful GIT commands (Part 2) </vt:lpstr>
      <vt:lpstr>Взаємодія</vt:lpstr>
      <vt:lpstr>НАШ ВИБІР ЦЕ</vt:lpstr>
      <vt:lpstr>Creating a repository…</vt:lpstr>
      <vt:lpstr>The result of joint work – THIS PRESENTATION</vt:lpstr>
      <vt:lpstr>ВИСНОВОК</vt:lpstr>
      <vt:lpstr>Дякуємо за увагу!!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Mary</cp:lastModifiedBy>
  <cp:revision>47</cp:revision>
  <dcterms:created xsi:type="dcterms:W3CDTF">2022-02-02T09:02:15Z</dcterms:created>
  <dcterms:modified xsi:type="dcterms:W3CDTF">2022-02-02T14:38:04Z</dcterms:modified>
</cp:coreProperties>
</file>